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30275213" cy="42803763"/>
  <p:notesSz cx="6858000" cy="9144000"/>
  <p:defaultTextStyle>
    <a:defPPr>
      <a:defRPr lang="en-US"/>
    </a:defPPr>
    <a:lvl1pPr marL="0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1pPr>
    <a:lvl2pPr marL="896981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2pPr>
    <a:lvl3pPr marL="1793961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3pPr>
    <a:lvl4pPr marL="2690942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4pPr>
    <a:lvl5pPr marL="3587923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5pPr>
    <a:lvl6pPr marL="4484903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6pPr>
    <a:lvl7pPr marL="5381884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7pPr>
    <a:lvl8pPr marL="6278865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8pPr>
    <a:lvl9pPr marL="7175845" algn="l" defTabSz="1793961" rtl="0" eaLnBrk="1" latinLnBrk="0" hangingPunct="1">
      <a:defRPr sz="35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8DCE"/>
    <a:srgbClr val="108CCD"/>
    <a:srgbClr val="A4DAF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30"/>
    <p:restoredTop sz="91644"/>
  </p:normalViewPr>
  <p:slideViewPr>
    <p:cSldViewPr snapToGrid="0" snapToObjects="1">
      <p:cViewPr varScale="1">
        <p:scale>
          <a:sx n="18" d="100"/>
          <a:sy n="18" d="100"/>
        </p:scale>
        <p:origin x="-3186" y="-222"/>
      </p:cViewPr>
      <p:guideLst>
        <p:guide orient="horz" pos="13481"/>
        <p:guide pos="9535"/>
      </p:guideLst>
    </p:cSldViewPr>
  </p:slideViewPr>
  <p:notesTextViewPr>
    <p:cViewPr>
      <p:scale>
        <a:sx n="60" d="100"/>
        <a:sy n="6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EE1D7-A8CF-174F-8F93-E810EECE9C59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C3418-EEA5-7444-90C1-1FF0D0C6A1D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19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1320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623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25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898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1935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C3418-EEA5-7444-90C1-1FF0D0C6A1D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964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985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903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48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46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37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951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118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59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76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836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01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7104-2171-D04C-8655-92A9B83B3860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24B7B-CB69-7A49-85CF-DAF1F0F6E24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933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3" y="0"/>
            <a:ext cx="30275216" cy="5445748"/>
            <a:chOff x="-3" y="0"/>
            <a:chExt cx="30275216" cy="5445748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-2" y="4284137"/>
              <a:ext cx="30275213" cy="157740"/>
            </a:xfrm>
            <a:prstGeom prst="rect">
              <a:avLst/>
            </a:prstGeom>
            <a:solidFill>
              <a:srgbClr val="108C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3" y="4441877"/>
              <a:ext cx="30275213" cy="100387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66247" y="1214151"/>
            <a:ext cx="214286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Heteronuclear Rydberg molecules to study correlated</a:t>
            </a:r>
            <a:br>
              <a:rPr lang="en-US" sz="60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</a:br>
            <a:r>
              <a:rPr lang="en-US" sz="60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quantum systems and </a:t>
            </a:r>
            <a:r>
              <a:rPr lang="en-US" sz="6000" b="1" dirty="0" err="1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ultracold</a:t>
            </a:r>
            <a:r>
              <a:rPr lang="en-US" sz="60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 atom-ion collisions</a:t>
            </a:r>
            <a:endParaRPr lang="en-US" sz="60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Tilman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Pfau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, and Robert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Löw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, 5.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Physikalisches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Institut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Universität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Stuttgart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5" name="Rectangle 4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0880553" y="4515020"/>
            <a:ext cx="10640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Aggregates </a:t>
            </a:r>
            <a:r>
              <a:rPr lang="en-US" sz="48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| </a:t>
            </a:r>
            <a:r>
              <a:rPr lang="en-US" sz="4800" b="1" dirty="0" smtClean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rPr>
              <a:t>Many Body Physics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2" name="Rectangle 1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1" name="Rectangle 30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39" name="Rectangle 38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2" name="Rectangle 41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272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0"/>
            <a:ext cx="30275214" cy="4307305"/>
            <a:chOff x="-1" y="0"/>
            <a:chExt cx="30275214" cy="430730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66247" y="1214151"/>
            <a:ext cx="214286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Quantum Hall effect and strongly interacting </a:t>
            </a:r>
          </a:p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Rydberg </a:t>
            </a:r>
            <a:r>
              <a:rPr lang="en-US" sz="6400" b="1" dirty="0" err="1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polaritons</a:t>
            </a:r>
            <a:endParaRPr lang="en-US" sz="64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Michael Fleischhauer, Fachbereich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Physik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Technische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Universität</a:t>
            </a:r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 Kaiserslautern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" y="4284137"/>
            <a:ext cx="30275213" cy="157740"/>
          </a:xfrm>
          <a:prstGeom prst="rect">
            <a:avLst/>
          </a:prstGeom>
          <a:solidFill>
            <a:srgbClr val="108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3" y="4441877"/>
            <a:ext cx="30275213" cy="1003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0030865" y="4490405"/>
            <a:ext cx="102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rPr>
              <a:t>Many Body Physics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25" name="Rectangle 24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36" name="Rectangle 35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9" name="Rectangle 38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42" name="Rectangle 41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5" name="Rectangle 44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5399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0"/>
            <a:ext cx="30275214" cy="4307305"/>
            <a:chOff x="-1" y="0"/>
            <a:chExt cx="30275214" cy="430730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66247" y="1214151"/>
            <a:ext cx="214286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….</a:t>
            </a:r>
            <a: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/>
            </a:r>
            <a:b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</a:br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PI, Affiliation </a:t>
            </a:r>
            <a:r>
              <a:rPr lang="is-I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….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" y="4284137"/>
            <a:ext cx="30275213" cy="157740"/>
          </a:xfrm>
          <a:prstGeom prst="rect">
            <a:avLst/>
          </a:prstGeom>
          <a:solidFill>
            <a:srgbClr val="108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3" y="4441877"/>
            <a:ext cx="30275213" cy="1003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030865" y="4490405"/>
            <a:ext cx="102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Aggregates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31" name="Rectangle 30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32" name="Rectangle 31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5" name="Rectangle 34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42" name="Rectangle 41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5" name="Rectangle 44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33127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0"/>
            <a:ext cx="30275214" cy="4307305"/>
            <a:chOff x="-1" y="0"/>
            <a:chExt cx="30275214" cy="430730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-2" y="4284137"/>
            <a:ext cx="30275213" cy="157740"/>
          </a:xfrm>
          <a:prstGeom prst="rect">
            <a:avLst/>
          </a:prstGeom>
          <a:solidFill>
            <a:srgbClr val="108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3" y="4441877"/>
            <a:ext cx="30275213" cy="1003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31" name="Rectangle 30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030865" y="4490405"/>
            <a:ext cx="102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rPr>
              <a:t>Many Body Physics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6247" y="1214151"/>
            <a:ext cx="214286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….</a:t>
            </a:r>
            <a: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/>
            </a:r>
            <a:b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</a:br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PI, Affiliation </a:t>
            </a:r>
            <a:r>
              <a:rPr lang="is-I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….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30" name="Rectangle 29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4" name="Rectangle 3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44" name="Rectangle 4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7" name="Rectangle 46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34581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0"/>
            <a:ext cx="30275214" cy="4307305"/>
            <a:chOff x="-1" y="0"/>
            <a:chExt cx="30275214" cy="430730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-2" y="4284137"/>
            <a:ext cx="30275213" cy="157740"/>
          </a:xfrm>
          <a:prstGeom prst="rect">
            <a:avLst/>
          </a:prstGeom>
          <a:solidFill>
            <a:srgbClr val="108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3" y="4441877"/>
            <a:ext cx="30275213" cy="1003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31" name="Rectangle 30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030865" y="4490405"/>
            <a:ext cx="102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rPr>
              <a:t>Interfaces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6247" y="1214151"/>
            <a:ext cx="214286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….</a:t>
            </a:r>
            <a: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/>
            </a:r>
            <a:b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</a:br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PI, Affiliation </a:t>
            </a:r>
            <a:r>
              <a:rPr lang="is-I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….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30" name="Rectangle 29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4" name="Rectangle 3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44" name="Rectangle 4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7" name="Rectangle 46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9944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0"/>
            <a:ext cx="30275214" cy="4307305"/>
            <a:chOff x="-1" y="0"/>
            <a:chExt cx="30275214" cy="4307305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30275213" cy="430730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456385" y="873534"/>
              <a:ext cx="6957303" cy="2880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-1" y="1"/>
              <a:ext cx="8975559" cy="1079578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-2" y="4284137"/>
            <a:ext cx="30275213" cy="157740"/>
          </a:xfrm>
          <a:prstGeom prst="rect">
            <a:avLst/>
          </a:prstGeom>
          <a:solidFill>
            <a:srgbClr val="108C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3" y="4441877"/>
            <a:ext cx="30275213" cy="1003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-501233" y="41605199"/>
            <a:ext cx="30776445" cy="1198563"/>
            <a:chOff x="-501233" y="41605199"/>
            <a:chExt cx="30776445" cy="1198563"/>
          </a:xfrm>
        </p:grpSpPr>
        <p:sp>
          <p:nvSpPr>
            <p:cNvPr id="31" name="Rectangle 30"/>
            <p:cNvSpPr/>
            <p:nvPr/>
          </p:nvSpPr>
          <p:spPr>
            <a:xfrm>
              <a:off x="-1" y="41605199"/>
              <a:ext cx="30275213" cy="11985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-501233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C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Aggregates</a:t>
              </a:r>
              <a:endParaRPr lang="en-US" sz="4800" b="1" dirty="0">
                <a:solidFill>
                  <a:srgbClr val="FFC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0516" y="41815878"/>
              <a:ext cx="94905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108CCD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Many Body Physics</a:t>
              </a:r>
              <a:endParaRPr lang="en-US" sz="4800" b="1" dirty="0">
                <a:solidFill>
                  <a:srgbClr val="108CCD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5136751" y="41815878"/>
              <a:ext cx="76017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00B05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Interfaces</a:t>
              </a:r>
              <a:endParaRPr lang="en-US" sz="4800" b="1" dirty="0">
                <a:solidFill>
                  <a:srgbClr val="00B05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2331380" y="41815878"/>
              <a:ext cx="78523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rgbClr val="FF0000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Rydberg Quantum Optics</a:t>
              </a:r>
              <a:endParaRPr lang="en-US" sz="4800" b="1" dirty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030865" y="4490405"/>
            <a:ext cx="10213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Open Sans Semibold" charset="0"/>
                <a:ea typeface="Open Sans Semibold" charset="0"/>
                <a:cs typeface="Open Sans Semibold" charset="0"/>
              </a:rPr>
              <a:t>Quantum Optics</a:t>
            </a:r>
            <a:endParaRPr lang="en-US" sz="4800" b="1" dirty="0">
              <a:solidFill>
                <a:schemeClr val="bg1"/>
              </a:solidFill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66247" y="1214151"/>
            <a:ext cx="214286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….</a:t>
            </a:r>
            <a: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/>
            </a:r>
            <a:br>
              <a:rPr lang="en-US" sz="64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</a:br>
            <a:r>
              <a:rPr lang="en-U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Title Title Title</a:t>
            </a:r>
            <a:r>
              <a:rPr lang="is-IS" sz="6400" b="1" dirty="0" smtClean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rPr>
              <a:t>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6247" y="3430369"/>
            <a:ext cx="21428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PI, Affiliation </a:t>
            </a:r>
            <a:r>
              <a:rPr lang="is-IS" sz="3600" dirty="0" smtClean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….</a:t>
            </a:r>
            <a:endParaRPr lang="en-US" sz="36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6990" y="5711196"/>
            <a:ext cx="14374368" cy="13247364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383855" y="5711196"/>
            <a:ext cx="14374368" cy="8289962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383855" y="14599003"/>
            <a:ext cx="14374368" cy="26641017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6990" y="19323738"/>
            <a:ext cx="14374368" cy="21916281"/>
          </a:xfrm>
          <a:prstGeom prst="rect">
            <a:avLst/>
          </a:prstGeom>
          <a:noFill/>
          <a:ln w="121920">
            <a:solidFill>
              <a:srgbClr val="108D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516990" y="5711195"/>
            <a:ext cx="14374368" cy="723599"/>
            <a:chOff x="516990" y="5711195"/>
            <a:chExt cx="14374368" cy="723599"/>
          </a:xfrm>
        </p:grpSpPr>
        <p:sp>
          <p:nvSpPr>
            <p:cNvPr id="30" name="Rectangle 29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5383855" y="5778465"/>
            <a:ext cx="14374368" cy="723599"/>
            <a:chOff x="516990" y="5711195"/>
            <a:chExt cx="14374368" cy="723599"/>
          </a:xfrm>
        </p:grpSpPr>
        <p:sp>
          <p:nvSpPr>
            <p:cNvPr id="34" name="Rectangle 3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5383855" y="14599003"/>
            <a:ext cx="14374368" cy="723599"/>
            <a:chOff x="516990" y="5711195"/>
            <a:chExt cx="14374368" cy="723599"/>
          </a:xfrm>
        </p:grpSpPr>
        <p:sp>
          <p:nvSpPr>
            <p:cNvPr id="44" name="Rectangle 43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6990" y="19323738"/>
            <a:ext cx="14374368" cy="723599"/>
            <a:chOff x="516990" y="5711195"/>
            <a:chExt cx="14374368" cy="723599"/>
          </a:xfrm>
        </p:grpSpPr>
        <p:sp>
          <p:nvSpPr>
            <p:cNvPr id="47" name="Rectangle 46"/>
            <p:cNvSpPr/>
            <p:nvPr/>
          </p:nvSpPr>
          <p:spPr>
            <a:xfrm>
              <a:off x="516990" y="5711195"/>
              <a:ext cx="14374368" cy="723599"/>
            </a:xfrm>
            <a:prstGeom prst="rect">
              <a:avLst/>
            </a:prstGeom>
            <a:solidFill>
              <a:srgbClr val="108DCE"/>
            </a:solidFill>
            <a:ln w="121920">
              <a:solidFill>
                <a:srgbClr val="108D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30612" y="5745364"/>
              <a:ext cx="126419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latin typeface="Open Sans Semibold" charset="0"/>
                  <a:ea typeface="Open Sans Semibold" charset="0"/>
                  <a:cs typeface="Open Sans Semibold" charset="0"/>
                </a:rPr>
                <a:t>Title</a:t>
              </a:r>
              <a:endParaRPr lang="en-US" sz="3600" b="1" dirty="0">
                <a:solidFill>
                  <a:schemeClr val="bg1"/>
                </a:solidFill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66460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Macintosh PowerPoint</Application>
  <PresentationFormat>Benutzerdefiniert</PresentationFormat>
  <Paragraphs>73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GiRyd Poster Template</dc:title>
  <dc:creator>Otter, Karin</dc:creator>
  <cp:lastModifiedBy>Otter, Karin</cp:lastModifiedBy>
  <cp:revision>44</cp:revision>
  <cp:lastPrinted>2016-02-04T15:15:58Z</cp:lastPrinted>
  <dcterms:created xsi:type="dcterms:W3CDTF">2016-02-04T12:03:56Z</dcterms:created>
  <dcterms:modified xsi:type="dcterms:W3CDTF">2016-02-05T16:30:34Z</dcterms:modified>
</cp:coreProperties>
</file>